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80987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507416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мамырға дейін</a:t>
            </a:r>
            <a:r>
              <a:rPr lang="en-US" altLang="ru-RU" sz="1200" dirty="0" smtClean="0">
                <a:solidFill>
                  <a:srgbClr val="000000"/>
                </a:solidFill>
                <a:latin typeface="Times New Roman" pitchFamily="18" charset="0"/>
                <a:cs typeface="Times New Roman" pitchFamily="18" charset="0"/>
              </a:rPr>
              <a:t> </a:t>
            </a:r>
            <a:endParaRPr lang="kk-KZ" altLang="ru-RU" sz="1200" dirty="0" smtClean="0">
              <a:solidFill>
                <a:srgbClr val="000000"/>
              </a:solidFill>
              <a:latin typeface="Times New Roman" pitchFamily="18" charset="0"/>
              <a:cs typeface="Times New Roman" pitchFamily="18" charset="0"/>
            </a:endParaRP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түнде 16-18, күндіз 33-35 градус жылы.</a:t>
            </a:r>
            <a:endParaRPr lang="ru-RU" sz="1100" dirty="0" smtClean="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562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4173</cp:revision>
  <cp:lastPrinted>2021-07-01T03:56:27Z</cp:lastPrinted>
  <dcterms:created xsi:type="dcterms:W3CDTF">2018-03-27T06:03:00Z</dcterms:created>
  <dcterms:modified xsi:type="dcterms:W3CDTF">2026-05-16T06:30:45Z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